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sldIdLst>
    <p:sldId id="2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Talley" userId="5a235a6a-daf4-41f9-9db1-6524589a8da8" providerId="ADAL" clId="{BA2558A8-46CC-4680-A40A-58CBB32E4980}"/>
    <pc:docChg chg="modSld">
      <pc:chgData name="Jennifer Talley" userId="5a235a6a-daf4-41f9-9db1-6524589a8da8" providerId="ADAL" clId="{BA2558A8-46CC-4680-A40A-58CBB32E4980}" dt="2021-08-25T19:39:43.905" v="41" actId="20577"/>
      <pc:docMkLst>
        <pc:docMk/>
      </pc:docMkLst>
      <pc:sldChg chg="modSp">
        <pc:chgData name="Jennifer Talley" userId="5a235a6a-daf4-41f9-9db1-6524589a8da8" providerId="ADAL" clId="{BA2558A8-46CC-4680-A40A-58CBB32E4980}" dt="2021-08-25T19:39:43.905" v="41" actId="20577"/>
        <pc:sldMkLst>
          <pc:docMk/>
          <pc:sldMk cId="4207921805" sldId="279"/>
        </pc:sldMkLst>
        <pc:spChg chg="mod">
          <ac:chgData name="Jennifer Talley" userId="5a235a6a-daf4-41f9-9db1-6524589a8da8" providerId="ADAL" clId="{BA2558A8-46CC-4680-A40A-58CBB32E4980}" dt="2021-08-25T19:39:43.905" v="41" actId="20577"/>
          <ac:spMkLst>
            <pc:docMk/>
            <pc:sldMk cId="4207921805" sldId="279"/>
            <ac:spMk id="2" creationId="{64066B92-3FC9-45A9-84EA-744248C557F7}"/>
          </ac:spMkLst>
        </pc:spChg>
        <pc:spChg chg="mod">
          <ac:chgData name="Jennifer Talley" userId="5a235a6a-daf4-41f9-9db1-6524589a8da8" providerId="ADAL" clId="{BA2558A8-46CC-4680-A40A-58CBB32E4980}" dt="2021-08-25T19:38:54.041" v="39" actId="20577"/>
          <ac:spMkLst>
            <pc:docMk/>
            <pc:sldMk cId="4207921805" sldId="279"/>
            <ac:spMk id="3" creationId="{67BCCFA7-50CE-4C63-8561-2AE904583B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6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9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4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8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52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9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4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5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8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8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3B25FD6-A590-4E0C-8E1B-B84E57FF1D9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E3A9597-425F-43E9-8E28-8C04B0ADA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8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K7wGAYP6k" TargetMode="External"/><Relationship Id="rId2" Type="http://schemas.openxmlformats.org/officeDocument/2006/relationships/hyperlink" Target="https://www.qr-code-generator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udacitytea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6B92-3FC9-45A9-84EA-744248C5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617" y="808140"/>
            <a:ext cx="9144000" cy="1143000"/>
          </a:xfrm>
        </p:spPr>
        <p:txBody>
          <a:bodyPr/>
          <a:lstStyle/>
          <a:p>
            <a:r>
              <a:rPr lang="en-US"/>
              <a:t>QR </a:t>
            </a:r>
            <a:r>
              <a:rPr lang="en-US" dirty="0"/>
              <a:t>C</a:t>
            </a:r>
            <a:r>
              <a:rPr lang="en-US"/>
              <a:t>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A7-50CE-4C63-8561-2AE904583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9617" y="2716280"/>
            <a:ext cx="4495800" cy="4462272"/>
          </a:xfrm>
        </p:spPr>
        <p:txBody>
          <a:bodyPr>
            <a:normAutofit/>
          </a:bodyPr>
          <a:lstStyle/>
          <a:p>
            <a:r>
              <a:rPr lang="en-US" dirty="0"/>
              <a:t>Limitless possibilities</a:t>
            </a:r>
          </a:p>
          <a:p>
            <a:r>
              <a:rPr lang="en-US" dirty="0"/>
              <a:t>Links to photos, videos, audio samples, websites, etc. </a:t>
            </a:r>
          </a:p>
          <a:p>
            <a:r>
              <a:rPr lang="en-US" dirty="0"/>
              <a:t>Good for small group work</a:t>
            </a:r>
          </a:p>
          <a:p>
            <a:r>
              <a:rPr lang="en-US" dirty="0"/>
              <a:t>Free, create a QR code in under a minute</a:t>
            </a:r>
          </a:p>
          <a:p>
            <a:r>
              <a:rPr lang="en-US" dirty="0"/>
              <a:t>Appeals to audio, visual, kinesthetic learners depending on activity</a:t>
            </a:r>
          </a:p>
          <a:p>
            <a:r>
              <a:rPr lang="en-US" dirty="0"/>
              <a:t>Can facilitate jigsaw activities, station rotation, and scavenger hunts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60B7C-927D-4926-9DF1-DED0A7142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4475" y="2716280"/>
            <a:ext cx="5571163" cy="44622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dirty="0"/>
              <a:t>Register Here: 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https://www.qr-code-generator.com/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600" dirty="0"/>
              <a:t>Let’s Practice:</a:t>
            </a:r>
          </a:p>
          <a:p>
            <a:pPr lvl="1"/>
            <a:r>
              <a:rPr lang="en-US" dirty="0"/>
              <a:t>Create a QR code with link to this video: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https://www.youtube.com/watch?v=RKK7wGAYP6k</a:t>
            </a:r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What creative activity can you design that would accompany this video QR code?</a:t>
            </a:r>
          </a:p>
          <a:p>
            <a:r>
              <a:rPr lang="en-US" sz="1600" dirty="0"/>
              <a:t>To generate an audio file, you can use</a:t>
            </a:r>
            <a:r>
              <a:rPr lang="en-US" sz="1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i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Audacity</a:t>
            </a:r>
            <a:r>
              <a:rPr lang="en-US" sz="1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/>
              <a:t>(free download) to create your own MP3 files.</a:t>
            </a:r>
          </a:p>
          <a:p>
            <a:pPr marL="4572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2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8D86A207882E4AA4E9BCED8B10A3DD" ma:contentTypeVersion="11" ma:contentTypeDescription="Create a new document." ma:contentTypeScope="" ma:versionID="a17383432135c2246199852030089b98">
  <xsd:schema xmlns:xsd="http://www.w3.org/2001/XMLSchema" xmlns:xs="http://www.w3.org/2001/XMLSchema" xmlns:p="http://schemas.microsoft.com/office/2006/metadata/properties" xmlns:ns3="dd8c1372-686a-4ab9-813c-4481902cd3b3" targetNamespace="http://schemas.microsoft.com/office/2006/metadata/properties" ma:root="true" ma:fieldsID="c7bb950eae8d858fdd10e22dd65d1cbc" ns3:_="">
    <xsd:import namespace="dd8c1372-686a-4ab9-813c-4481902cd3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c1372-686a-4ab9-813c-4481902cd3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282CC-4B06-4ABE-AFE0-5588EC6A8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8c1372-686a-4ab9-813c-4481902cd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94101-D357-4F2F-BC29-74F800832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E3C1A7-7CAB-4D82-8A7E-B537F511DD5E}">
  <ds:schemaRefs>
    <ds:schemaRef ds:uri="http://www.w3.org/XML/1998/namespace"/>
    <ds:schemaRef ds:uri="dd8c1372-686a-4ab9-813c-4481902cd3b3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126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QR Codes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codes</dc:title>
  <dc:creator>Jennifer Talley</dc:creator>
  <cp:lastModifiedBy>Jennifer Talley</cp:lastModifiedBy>
  <cp:revision>1</cp:revision>
  <dcterms:created xsi:type="dcterms:W3CDTF">2021-08-25T19:29:47Z</dcterms:created>
  <dcterms:modified xsi:type="dcterms:W3CDTF">2021-08-25T19:39:46Z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0x010100ED8D86A207882E4AA4E9BCED8B10A3DD</vt:lpwstr>
  </property>
</Properties>
</file>